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340AE5-1581-456A-9700-BFC9E809C6F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Эмиль Алеев" userId="feb0b8106cf2f8d9" providerId="LiveId" clId="{B3D46104-3481-4DF2-97CE-2BE1269E92FD}"/>
    <pc:docChg chg="undo custSel addSld delSld modSld sldOrd addSection delSection modSection">
      <pc:chgData name="Эмиль Алеев" userId="feb0b8106cf2f8d9" providerId="LiveId" clId="{B3D46104-3481-4DF2-97CE-2BE1269E92FD}" dt="2025-11-25T05:14:41.532" v="805" actId="1076"/>
      <pc:docMkLst>
        <pc:docMk/>
      </pc:docMkLst>
      <pc:sldChg chg="addSp modSp new mod setBg">
        <pc:chgData name="Эмиль Алеев" userId="feb0b8106cf2f8d9" providerId="LiveId" clId="{B3D46104-3481-4DF2-97CE-2BE1269E92FD}" dt="2025-11-24T19:21:05.305" v="583" actId="2711"/>
        <pc:sldMkLst>
          <pc:docMk/>
          <pc:sldMk cId="751461879" sldId="256"/>
        </pc:sldMkLst>
        <pc:spChg chg="mod">
          <ac:chgData name="Эмиль Алеев" userId="feb0b8106cf2f8d9" providerId="LiveId" clId="{B3D46104-3481-4DF2-97CE-2BE1269E92FD}" dt="2025-11-24T18:48:32.185" v="84" actId="255"/>
          <ac:spMkLst>
            <pc:docMk/>
            <pc:sldMk cId="751461879" sldId="256"/>
            <ac:spMk id="2" creationId="{B92D4507-56FD-4B20-8200-A43705595489}"/>
          </ac:spMkLst>
        </pc:spChg>
        <pc:spChg chg="mod">
          <ac:chgData name="Эмиль Алеев" userId="feb0b8106cf2f8d9" providerId="LiveId" clId="{B3D46104-3481-4DF2-97CE-2BE1269E92FD}" dt="2025-11-24T19:21:05.305" v="583" actId="2711"/>
          <ac:spMkLst>
            <pc:docMk/>
            <pc:sldMk cId="751461879" sldId="256"/>
            <ac:spMk id="3" creationId="{6E38836E-BD81-435C-A05E-9D1610ADCC18}"/>
          </ac:spMkLst>
        </pc:spChg>
        <pc:picChg chg="add mod">
          <ac:chgData name="Эмиль Алеев" userId="feb0b8106cf2f8d9" providerId="LiveId" clId="{B3D46104-3481-4DF2-97CE-2BE1269E92FD}" dt="2025-11-24T18:46:03.445" v="71" actId="1076"/>
          <ac:picMkLst>
            <pc:docMk/>
            <pc:sldMk cId="751461879" sldId="256"/>
            <ac:picMk id="4" creationId="{41CC9CF9-3AFE-4207-BA07-F89C7A408BB7}"/>
          </ac:picMkLst>
        </pc:picChg>
      </pc:sldChg>
      <pc:sldChg chg="addSp delSp modSp new mod chgLayout">
        <pc:chgData name="Эмиль Алеев" userId="feb0b8106cf2f8d9" providerId="LiveId" clId="{B3D46104-3481-4DF2-97CE-2BE1269E92FD}" dt="2025-11-24T19:20:57.424" v="582" actId="2711"/>
        <pc:sldMkLst>
          <pc:docMk/>
          <pc:sldMk cId="1039716364" sldId="257"/>
        </pc:sldMkLst>
        <pc:spChg chg="del">
          <ac:chgData name="Эмиль Алеев" userId="feb0b8106cf2f8d9" providerId="LiveId" clId="{B3D46104-3481-4DF2-97CE-2BE1269E92FD}" dt="2025-11-24T18:46:53.468" v="75" actId="700"/>
          <ac:spMkLst>
            <pc:docMk/>
            <pc:sldMk cId="1039716364" sldId="257"/>
            <ac:spMk id="2" creationId="{5A7F3536-CACC-4161-BF67-9EF51A0ED1D4}"/>
          </ac:spMkLst>
        </pc:spChg>
        <pc:spChg chg="del">
          <ac:chgData name="Эмиль Алеев" userId="feb0b8106cf2f8d9" providerId="LiveId" clId="{B3D46104-3481-4DF2-97CE-2BE1269E92FD}" dt="2025-11-24T18:46:53.468" v="75" actId="700"/>
          <ac:spMkLst>
            <pc:docMk/>
            <pc:sldMk cId="1039716364" sldId="257"/>
            <ac:spMk id="3" creationId="{861703B7-C5E9-4DD4-AB7A-084E4985961D}"/>
          </ac:spMkLst>
        </pc:spChg>
        <pc:spChg chg="add mod ord">
          <ac:chgData name="Эмиль Алеев" userId="feb0b8106cf2f8d9" providerId="LiveId" clId="{B3D46104-3481-4DF2-97CE-2BE1269E92FD}" dt="2025-11-24T18:54:06.663" v="176" actId="1076"/>
          <ac:spMkLst>
            <pc:docMk/>
            <pc:sldMk cId="1039716364" sldId="257"/>
            <ac:spMk id="4" creationId="{F6C40A20-9E67-4169-8605-0DFFD71E3145}"/>
          </ac:spMkLst>
        </pc:spChg>
        <pc:spChg chg="add mod ord">
          <ac:chgData name="Эмиль Алеев" userId="feb0b8106cf2f8d9" providerId="LiveId" clId="{B3D46104-3481-4DF2-97CE-2BE1269E92FD}" dt="2025-11-24T19:20:57.424" v="582" actId="2711"/>
          <ac:spMkLst>
            <pc:docMk/>
            <pc:sldMk cId="1039716364" sldId="257"/>
            <ac:spMk id="5" creationId="{F2DE2872-DFA2-41A4-89D9-CF01296A0533}"/>
          </ac:spMkLst>
        </pc:spChg>
      </pc:sldChg>
      <pc:sldChg chg="new del">
        <pc:chgData name="Эмиль Алеев" userId="feb0b8106cf2f8d9" providerId="LiveId" clId="{B3D46104-3481-4DF2-97CE-2BE1269E92FD}" dt="2025-11-24T18:46:32.445" v="73" actId="2696"/>
        <pc:sldMkLst>
          <pc:docMk/>
          <pc:sldMk cId="2202390527" sldId="257"/>
        </pc:sldMkLst>
      </pc:sldChg>
      <pc:sldChg chg="addSp modSp new mod">
        <pc:chgData name="Эмиль Алеев" userId="feb0b8106cf2f8d9" providerId="LiveId" clId="{B3D46104-3481-4DF2-97CE-2BE1269E92FD}" dt="2025-11-24T20:02:50.974" v="749" actId="20577"/>
        <pc:sldMkLst>
          <pc:docMk/>
          <pc:sldMk cId="2062285476" sldId="258"/>
        </pc:sldMkLst>
        <pc:spChg chg="mod">
          <ac:chgData name="Эмиль Алеев" userId="feb0b8106cf2f8d9" providerId="LiveId" clId="{B3D46104-3481-4DF2-97CE-2BE1269E92FD}" dt="2025-11-24T18:53:59.773" v="175" actId="1076"/>
          <ac:spMkLst>
            <pc:docMk/>
            <pc:sldMk cId="2062285476" sldId="258"/>
            <ac:spMk id="2" creationId="{801D87F3-0381-424D-8402-8D810C842CE4}"/>
          </ac:spMkLst>
        </pc:spChg>
        <pc:spChg chg="mod">
          <ac:chgData name="Эмиль Алеев" userId="feb0b8106cf2f8d9" providerId="LiveId" clId="{B3D46104-3481-4DF2-97CE-2BE1269E92FD}" dt="2025-11-24T20:02:50.974" v="749" actId="20577"/>
          <ac:spMkLst>
            <pc:docMk/>
            <pc:sldMk cId="2062285476" sldId="258"/>
            <ac:spMk id="3" creationId="{35576AE7-502E-4F61-BA0A-505A4A1ABB64}"/>
          </ac:spMkLst>
        </pc:spChg>
        <pc:picChg chg="add mod">
          <ac:chgData name="Эмиль Алеев" userId="feb0b8106cf2f8d9" providerId="LiveId" clId="{B3D46104-3481-4DF2-97CE-2BE1269E92FD}" dt="2025-11-24T18:54:20.933" v="180" actId="1076"/>
          <ac:picMkLst>
            <pc:docMk/>
            <pc:sldMk cId="2062285476" sldId="258"/>
            <ac:picMk id="5" creationId="{8E0DAA44-3D0C-405E-B044-2DC9C8EA9E68}"/>
          </ac:picMkLst>
        </pc:picChg>
      </pc:sldChg>
      <pc:sldChg chg="add del">
        <pc:chgData name="Эмиль Алеев" userId="feb0b8106cf2f8d9" providerId="LiveId" clId="{B3D46104-3481-4DF2-97CE-2BE1269E92FD}" dt="2025-11-24T19:02:33.926" v="331" actId="2696"/>
        <pc:sldMkLst>
          <pc:docMk/>
          <pc:sldMk cId="405477348" sldId="259"/>
        </pc:sldMkLst>
      </pc:sldChg>
      <pc:sldChg chg="modSp add mod ord">
        <pc:chgData name="Эмиль Алеев" userId="feb0b8106cf2f8d9" providerId="LiveId" clId="{B3D46104-3481-4DF2-97CE-2BE1269E92FD}" dt="2025-11-24T19:04:44.044" v="359" actId="122"/>
        <pc:sldMkLst>
          <pc:docMk/>
          <pc:sldMk cId="975153625" sldId="259"/>
        </pc:sldMkLst>
        <pc:spChg chg="mod">
          <ac:chgData name="Эмиль Алеев" userId="feb0b8106cf2f8d9" providerId="LiveId" clId="{B3D46104-3481-4DF2-97CE-2BE1269E92FD}" dt="2025-11-24T19:04:44.044" v="359" actId="122"/>
          <ac:spMkLst>
            <pc:docMk/>
            <pc:sldMk cId="975153625" sldId="259"/>
            <ac:spMk id="4" creationId="{F6C40A20-9E67-4169-8605-0DFFD71E3145}"/>
          </ac:spMkLst>
        </pc:spChg>
        <pc:spChg chg="mod">
          <ac:chgData name="Эмиль Алеев" userId="feb0b8106cf2f8d9" providerId="LiveId" clId="{B3D46104-3481-4DF2-97CE-2BE1269E92FD}" dt="2025-11-24T19:04:06.344" v="347" actId="14100"/>
          <ac:spMkLst>
            <pc:docMk/>
            <pc:sldMk cId="975153625" sldId="259"/>
            <ac:spMk id="5" creationId="{F2DE2872-DFA2-41A4-89D9-CF01296A0533}"/>
          </ac:spMkLst>
        </pc:spChg>
      </pc:sldChg>
      <pc:sldChg chg="new del">
        <pc:chgData name="Эмиль Алеев" userId="feb0b8106cf2f8d9" providerId="LiveId" clId="{B3D46104-3481-4DF2-97CE-2BE1269E92FD}" dt="2025-11-24T19:01:05.028" v="329" actId="680"/>
        <pc:sldMkLst>
          <pc:docMk/>
          <pc:sldMk cId="3259566838" sldId="259"/>
        </pc:sldMkLst>
      </pc:sldChg>
      <pc:sldChg chg="addSp delSp modSp add mod">
        <pc:chgData name="Эмиль Алеев" userId="feb0b8106cf2f8d9" providerId="LiveId" clId="{B3D46104-3481-4DF2-97CE-2BE1269E92FD}" dt="2025-11-24T19:12:25.118" v="503" actId="20577"/>
        <pc:sldMkLst>
          <pc:docMk/>
          <pc:sldMk cId="441243807" sldId="260"/>
        </pc:sldMkLst>
        <pc:spChg chg="mod">
          <ac:chgData name="Эмиль Алеев" userId="feb0b8106cf2f8d9" providerId="LiveId" clId="{B3D46104-3481-4DF2-97CE-2BE1269E92FD}" dt="2025-11-24T19:05:19.028" v="369" actId="20577"/>
          <ac:spMkLst>
            <pc:docMk/>
            <pc:sldMk cId="441243807" sldId="260"/>
            <ac:spMk id="4" creationId="{F6C40A20-9E67-4169-8605-0DFFD71E3145}"/>
          </ac:spMkLst>
        </pc:spChg>
        <pc:spChg chg="mod">
          <ac:chgData name="Эмиль Алеев" userId="feb0b8106cf2f8d9" providerId="LiveId" clId="{B3D46104-3481-4DF2-97CE-2BE1269E92FD}" dt="2025-11-24T19:12:25.118" v="503" actId="20577"/>
          <ac:spMkLst>
            <pc:docMk/>
            <pc:sldMk cId="441243807" sldId="260"/>
            <ac:spMk id="5" creationId="{F2DE2872-DFA2-41A4-89D9-CF01296A0533}"/>
          </ac:spMkLst>
        </pc:spChg>
        <pc:picChg chg="add del mod">
          <ac:chgData name="Эмиль Алеев" userId="feb0b8106cf2f8d9" providerId="LiveId" clId="{B3D46104-3481-4DF2-97CE-2BE1269E92FD}" dt="2025-11-24T19:06:22.601" v="395" actId="21"/>
          <ac:picMkLst>
            <pc:docMk/>
            <pc:sldMk cId="441243807" sldId="260"/>
            <ac:picMk id="3" creationId="{4A02E960-A46E-4C6A-8067-87560065FAD5}"/>
          </ac:picMkLst>
        </pc:picChg>
        <pc:picChg chg="add mod">
          <ac:chgData name="Эмиль Алеев" userId="feb0b8106cf2f8d9" providerId="LiveId" clId="{B3D46104-3481-4DF2-97CE-2BE1269E92FD}" dt="2025-11-24T19:09:58.826" v="448" actId="1076"/>
          <ac:picMkLst>
            <pc:docMk/>
            <pc:sldMk cId="441243807" sldId="260"/>
            <ac:picMk id="6" creationId="{C90272DA-C76B-4347-ADC8-E6FBA19AF681}"/>
          </ac:picMkLst>
        </pc:picChg>
        <pc:picChg chg="add mod">
          <ac:chgData name="Эмиль Алеев" userId="feb0b8106cf2f8d9" providerId="LiveId" clId="{B3D46104-3481-4DF2-97CE-2BE1269E92FD}" dt="2025-11-24T19:09:46.064" v="447" actId="14100"/>
          <ac:picMkLst>
            <pc:docMk/>
            <pc:sldMk cId="441243807" sldId="260"/>
            <ac:picMk id="7" creationId="{594FB65F-8F77-40E2-A0AC-99E3CC171011}"/>
          </ac:picMkLst>
        </pc:picChg>
        <pc:picChg chg="add mod">
          <ac:chgData name="Эмиль Алеев" userId="feb0b8106cf2f8d9" providerId="LiveId" clId="{B3D46104-3481-4DF2-97CE-2BE1269E92FD}" dt="2025-11-24T19:11:04.206" v="477" actId="1076"/>
          <ac:picMkLst>
            <pc:docMk/>
            <pc:sldMk cId="441243807" sldId="260"/>
            <ac:picMk id="8" creationId="{F52FDE04-44B2-4468-BB37-1A128CA5E6EC}"/>
          </ac:picMkLst>
        </pc:picChg>
        <pc:picChg chg="add mod">
          <ac:chgData name="Эмиль Алеев" userId="feb0b8106cf2f8d9" providerId="LiveId" clId="{B3D46104-3481-4DF2-97CE-2BE1269E92FD}" dt="2025-11-24T19:12:00.060" v="481" actId="14100"/>
          <ac:picMkLst>
            <pc:docMk/>
            <pc:sldMk cId="441243807" sldId="260"/>
            <ac:picMk id="9" creationId="{313915E5-3E67-4EFF-99D4-97191DA13965}"/>
          </ac:picMkLst>
        </pc:picChg>
      </pc:sldChg>
      <pc:sldChg chg="addSp delSp modSp add mod">
        <pc:chgData name="Эмиль Алеев" userId="feb0b8106cf2f8d9" providerId="LiveId" clId="{B3D46104-3481-4DF2-97CE-2BE1269E92FD}" dt="2025-11-24T19:17:52.134" v="535" actId="14100"/>
        <pc:sldMkLst>
          <pc:docMk/>
          <pc:sldMk cId="3555549708" sldId="261"/>
        </pc:sldMkLst>
        <pc:spChg chg="mod">
          <ac:chgData name="Эмиль Алеев" userId="feb0b8106cf2f8d9" providerId="LiveId" clId="{B3D46104-3481-4DF2-97CE-2BE1269E92FD}" dt="2025-11-24T19:12:42.303" v="510" actId="20577"/>
          <ac:spMkLst>
            <pc:docMk/>
            <pc:sldMk cId="3555549708" sldId="261"/>
            <ac:spMk id="4" creationId="{F6C40A20-9E67-4169-8605-0DFFD71E3145}"/>
          </ac:spMkLst>
        </pc:spChg>
        <pc:picChg chg="add mod">
          <ac:chgData name="Эмиль Алеев" userId="feb0b8106cf2f8d9" providerId="LiveId" clId="{B3D46104-3481-4DF2-97CE-2BE1269E92FD}" dt="2025-11-24T19:13:42.580" v="519" actId="14100"/>
          <ac:picMkLst>
            <pc:docMk/>
            <pc:sldMk cId="3555549708" sldId="261"/>
            <ac:picMk id="2" creationId="{8D73FD9D-5AB1-4E81-B568-A24CD7EBC7E5}"/>
          </ac:picMkLst>
        </pc:picChg>
        <pc:picChg chg="add mod">
          <ac:chgData name="Эмиль Алеев" userId="feb0b8106cf2f8d9" providerId="LiveId" clId="{B3D46104-3481-4DF2-97CE-2BE1269E92FD}" dt="2025-11-24T19:14:58.386" v="524" actId="1076"/>
          <ac:picMkLst>
            <pc:docMk/>
            <pc:sldMk cId="3555549708" sldId="261"/>
            <ac:picMk id="3" creationId="{31B1076F-4573-49B1-AC30-75564A298998}"/>
          </ac:picMkLst>
        </pc:picChg>
        <pc:picChg chg="del">
          <ac:chgData name="Эмиль Алеев" userId="feb0b8106cf2f8d9" providerId="LiveId" clId="{B3D46104-3481-4DF2-97CE-2BE1269E92FD}" dt="2025-11-24T19:12:49.691" v="514" actId="21"/>
          <ac:picMkLst>
            <pc:docMk/>
            <pc:sldMk cId="3555549708" sldId="261"/>
            <ac:picMk id="6" creationId="{C90272DA-C76B-4347-ADC8-E6FBA19AF681}"/>
          </ac:picMkLst>
        </pc:picChg>
        <pc:picChg chg="del">
          <ac:chgData name="Эмиль Алеев" userId="feb0b8106cf2f8d9" providerId="LiveId" clId="{B3D46104-3481-4DF2-97CE-2BE1269E92FD}" dt="2025-11-24T19:12:44.044" v="511" actId="21"/>
          <ac:picMkLst>
            <pc:docMk/>
            <pc:sldMk cId="3555549708" sldId="261"/>
            <ac:picMk id="7" creationId="{594FB65F-8F77-40E2-A0AC-99E3CC171011}"/>
          </ac:picMkLst>
        </pc:picChg>
        <pc:picChg chg="del">
          <ac:chgData name="Эмиль Алеев" userId="feb0b8106cf2f8d9" providerId="LiveId" clId="{B3D46104-3481-4DF2-97CE-2BE1269E92FD}" dt="2025-11-24T19:12:45.756" v="512" actId="21"/>
          <ac:picMkLst>
            <pc:docMk/>
            <pc:sldMk cId="3555549708" sldId="261"/>
            <ac:picMk id="8" creationId="{F52FDE04-44B2-4468-BB37-1A128CA5E6EC}"/>
          </ac:picMkLst>
        </pc:picChg>
        <pc:picChg chg="del">
          <ac:chgData name="Эмиль Алеев" userId="feb0b8106cf2f8d9" providerId="LiveId" clId="{B3D46104-3481-4DF2-97CE-2BE1269E92FD}" dt="2025-11-24T19:12:48.109" v="513" actId="21"/>
          <ac:picMkLst>
            <pc:docMk/>
            <pc:sldMk cId="3555549708" sldId="261"/>
            <ac:picMk id="9" creationId="{313915E5-3E67-4EFF-99D4-97191DA13965}"/>
          </ac:picMkLst>
        </pc:picChg>
        <pc:picChg chg="add mod">
          <ac:chgData name="Эмиль Алеев" userId="feb0b8106cf2f8d9" providerId="LiveId" clId="{B3D46104-3481-4DF2-97CE-2BE1269E92FD}" dt="2025-11-24T19:16:41.952" v="529" actId="1076"/>
          <ac:picMkLst>
            <pc:docMk/>
            <pc:sldMk cId="3555549708" sldId="261"/>
            <ac:picMk id="10" creationId="{7611872B-B2E6-4D7A-B0E7-F0DEDEBE53D1}"/>
          </ac:picMkLst>
        </pc:picChg>
        <pc:picChg chg="add mod">
          <ac:chgData name="Эмиль Алеев" userId="feb0b8106cf2f8d9" providerId="LiveId" clId="{B3D46104-3481-4DF2-97CE-2BE1269E92FD}" dt="2025-11-24T19:17:52.134" v="535" actId="14100"/>
          <ac:picMkLst>
            <pc:docMk/>
            <pc:sldMk cId="3555549708" sldId="261"/>
            <ac:picMk id="11" creationId="{D7A60318-6F6A-46B9-BCEE-02CF12175740}"/>
          </ac:picMkLst>
        </pc:picChg>
      </pc:sldChg>
      <pc:sldChg chg="addSp modSp add mod ord">
        <pc:chgData name="Эмиль Алеев" userId="feb0b8106cf2f8d9" providerId="LiveId" clId="{B3D46104-3481-4DF2-97CE-2BE1269E92FD}" dt="2025-11-25T05:14:41.532" v="805" actId="1076"/>
        <pc:sldMkLst>
          <pc:docMk/>
          <pc:sldMk cId="708186274" sldId="262"/>
        </pc:sldMkLst>
        <pc:spChg chg="mod">
          <ac:chgData name="Эмиль Алеев" userId="feb0b8106cf2f8d9" providerId="LiveId" clId="{B3D46104-3481-4DF2-97CE-2BE1269E92FD}" dt="2025-11-24T19:19:12.770" v="564" actId="20577"/>
          <ac:spMkLst>
            <pc:docMk/>
            <pc:sldMk cId="708186274" sldId="262"/>
            <ac:spMk id="4" creationId="{F6C40A20-9E67-4169-8605-0DFFD71E3145}"/>
          </ac:spMkLst>
        </pc:spChg>
        <pc:spChg chg="mod">
          <ac:chgData name="Эмиль Алеев" userId="feb0b8106cf2f8d9" providerId="LiveId" clId="{B3D46104-3481-4DF2-97CE-2BE1269E92FD}" dt="2025-11-25T05:14:05.489" v="796"/>
          <ac:spMkLst>
            <pc:docMk/>
            <pc:sldMk cId="708186274" sldId="262"/>
            <ac:spMk id="5" creationId="{F2DE2872-DFA2-41A4-89D9-CF01296A0533}"/>
          </ac:spMkLst>
        </pc:spChg>
        <pc:picChg chg="add mod">
          <ac:chgData name="Эмиль Алеев" userId="feb0b8106cf2f8d9" providerId="LiveId" clId="{B3D46104-3481-4DF2-97CE-2BE1269E92FD}" dt="2025-11-25T05:14:41.532" v="805" actId="1076"/>
          <ac:picMkLst>
            <pc:docMk/>
            <pc:sldMk cId="708186274" sldId="262"/>
            <ac:picMk id="3" creationId="{169FEC5E-6AB5-4F23-9446-40E501E8907D}"/>
          </ac:picMkLst>
        </pc:picChg>
      </pc:sldChg>
      <pc:sldChg chg="new del">
        <pc:chgData name="Эмиль Алеев" userId="feb0b8106cf2f8d9" providerId="LiveId" clId="{B3D46104-3481-4DF2-97CE-2BE1269E92FD}" dt="2025-11-24T19:18:57.769" v="537" actId="2696"/>
        <pc:sldMkLst>
          <pc:docMk/>
          <pc:sldMk cId="1625628108" sldId="262"/>
        </pc:sldMkLst>
      </pc:sldChg>
      <pc:sldChg chg="modSp new mod">
        <pc:chgData name="Эмиль Алеев" userId="feb0b8106cf2f8d9" providerId="LiveId" clId="{B3D46104-3481-4DF2-97CE-2BE1269E92FD}" dt="2025-11-24T20:18:25.039" v="769"/>
        <pc:sldMkLst>
          <pc:docMk/>
          <pc:sldMk cId="405713372" sldId="263"/>
        </pc:sldMkLst>
        <pc:spChg chg="mod">
          <ac:chgData name="Эмиль Алеев" userId="feb0b8106cf2f8d9" providerId="LiveId" clId="{B3D46104-3481-4DF2-97CE-2BE1269E92FD}" dt="2025-11-24T19:26:20.005" v="710" actId="1076"/>
          <ac:spMkLst>
            <pc:docMk/>
            <pc:sldMk cId="405713372" sldId="263"/>
            <ac:spMk id="2" creationId="{BBEBCF30-F59F-4958-9988-D138F67ED811}"/>
          </ac:spMkLst>
        </pc:spChg>
        <pc:spChg chg="mod">
          <ac:chgData name="Эмиль Алеев" userId="feb0b8106cf2f8d9" providerId="LiveId" clId="{B3D46104-3481-4DF2-97CE-2BE1269E92FD}" dt="2025-11-24T20:18:25.039" v="769"/>
          <ac:spMkLst>
            <pc:docMk/>
            <pc:sldMk cId="405713372" sldId="263"/>
            <ac:spMk id="3" creationId="{554E25A5-BF26-40EA-8096-E8DC50D00E2B}"/>
          </ac:spMkLst>
        </pc:spChg>
      </pc:sldChg>
      <pc:sldChg chg="add del">
        <pc:chgData name="Эмиль Алеев" userId="feb0b8106cf2f8d9" providerId="LiveId" clId="{B3D46104-3481-4DF2-97CE-2BE1269E92FD}" dt="2025-11-24T19:19:22.264" v="566"/>
        <pc:sldMkLst>
          <pc:docMk/>
          <pc:sldMk cId="2975635720" sldId="263"/>
        </pc:sldMkLst>
      </pc:sldChg>
      <pc:sldMasterChg chg="addSldLayout">
        <pc:chgData name="Эмиль Алеев" userId="feb0b8106cf2f8d9" providerId="LiveId" clId="{B3D46104-3481-4DF2-97CE-2BE1269E92FD}" dt="2025-11-24T18:40:40.945" v="2" actId="680"/>
        <pc:sldMasterMkLst>
          <pc:docMk/>
          <pc:sldMasterMk cId="2110402756" sldId="2147483648"/>
        </pc:sldMasterMkLst>
        <pc:sldLayoutChg chg="add">
          <pc:chgData name="Эмиль Алеев" userId="feb0b8106cf2f8d9" providerId="LiveId" clId="{B3D46104-3481-4DF2-97CE-2BE1269E92FD}" dt="2025-11-24T18:40:40.945" v="2" actId="680"/>
          <pc:sldLayoutMkLst>
            <pc:docMk/>
            <pc:sldMasterMk cId="2110402756" sldId="2147483648"/>
            <pc:sldLayoutMk cId="1081450995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3491-90FC-4791-84FF-E21D3CE0E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E19825-F1B1-4CC9-B504-88F9CB51C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8145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0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D4507-56FD-4B20-8200-A43705595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323"/>
            <a:ext cx="9144000" cy="2387600"/>
          </a:xfrm>
        </p:spPr>
        <p:txBody>
          <a:bodyPr/>
          <a:lstStyle/>
          <a:p>
            <a:r>
              <a:rPr lang="ru-RU" sz="6600" b="1" dirty="0"/>
              <a:t>Визуализация пульсовой волны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38836E-BD81-435C-A05E-9D1610ADC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2" y="3673158"/>
            <a:ext cx="4937760" cy="2387600"/>
          </a:xfrm>
        </p:spPr>
        <p:txBody>
          <a:bodyPr/>
          <a:lstStyle/>
          <a:p>
            <a:pPr algn="r" rtl="0">
              <a:lnSpc>
                <a:spcPct val="150000"/>
              </a:lnSpc>
            </a:pPr>
            <a:r>
              <a:rPr lang="ru-RU" dirty="0">
                <a:latin typeface="quote-cjk-patch"/>
                <a:ea typeface="Calibri" panose="020F0502020204030204" pitchFamily="34" charset="0"/>
                <a:cs typeface="Calibri" panose="020F0502020204030204" pitchFamily="34" charset="0"/>
              </a:rPr>
              <a:t>Работу выполняли</a:t>
            </a:r>
            <a:endParaRPr lang="ru-RU" dirty="0">
              <a:effectLst/>
              <a:latin typeface="quote-cjk-patch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0">
              <a:lnSpc>
                <a:spcPct val="150000"/>
              </a:lnSpc>
            </a:pPr>
            <a:r>
              <a:rPr lang="ru-RU" dirty="0">
                <a:effectLst/>
                <a:latin typeface="quote-cjk-patch"/>
                <a:ea typeface="Calibri" panose="020F0502020204030204" pitchFamily="34" charset="0"/>
                <a:cs typeface="Calibri" panose="020F0502020204030204" pitchFamily="34" charset="0"/>
              </a:rPr>
              <a:t>Алеев Эмиль, Высоцкая Ирина,</a:t>
            </a:r>
          </a:p>
          <a:p>
            <a:pPr algn="r" rtl="0">
              <a:lnSpc>
                <a:spcPct val="150000"/>
              </a:lnSpc>
            </a:pPr>
            <a:r>
              <a:rPr lang="ru-RU" dirty="0">
                <a:effectLst/>
                <a:latin typeface="quote-cjk-patch"/>
                <a:ea typeface="Calibri" panose="020F0502020204030204" pitchFamily="34" charset="0"/>
                <a:cs typeface="Calibri" panose="020F0502020204030204" pitchFamily="34" charset="0"/>
              </a:rPr>
              <a:t>Галкина Мария, </a:t>
            </a:r>
            <a:r>
              <a:rPr lang="ru-RU" dirty="0" err="1">
                <a:effectLst/>
                <a:latin typeface="quote-cjk-patch"/>
                <a:ea typeface="Calibri" panose="020F0502020204030204" pitchFamily="34" charset="0"/>
                <a:cs typeface="Calibri" panose="020F0502020204030204" pitchFamily="34" charset="0"/>
              </a:rPr>
              <a:t>Шапиев</a:t>
            </a:r>
            <a:r>
              <a:rPr lang="ru-RU" dirty="0">
                <a:effectLst/>
                <a:latin typeface="quote-cjk-patch"/>
                <a:ea typeface="Calibri" panose="020F0502020204030204" pitchFamily="34" charset="0"/>
                <a:cs typeface="Calibri" panose="020F0502020204030204" pitchFamily="34" charset="0"/>
              </a:rPr>
              <a:t> Халид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CC9CF9-3AFE-4207-BA07-F89C7A40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2947343"/>
            <a:ext cx="4837430" cy="38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C40A20-9E67-4169-8605-0DFFD71E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966788"/>
          </a:xfrm>
        </p:spPr>
        <p:txBody>
          <a:bodyPr/>
          <a:lstStyle/>
          <a:p>
            <a:r>
              <a:rPr lang="ru-RU" sz="5400" dirty="0"/>
              <a:t>Цели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DE2872-DFA2-41A4-89D9-CF01296A0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2" y="1676400"/>
            <a:ext cx="10963275" cy="4548188"/>
          </a:xfrm>
        </p:spPr>
        <p:txBody>
          <a:bodyPr/>
          <a:lstStyle/>
          <a:p>
            <a:pPr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quote-cjk-patch"/>
              </a:rPr>
              <a:t>визуализировать пульсовую волну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quote-cjk-patch"/>
              </a:rPr>
              <a:t>определить скорость распространения пульсовой волны</a:t>
            </a:r>
          </a:p>
          <a:p>
            <a:pPr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quote-cjk-patch"/>
              </a:rPr>
              <a:t>определить жёсткость сосудов</a:t>
            </a:r>
          </a:p>
          <a:p>
            <a:pPr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quote-cjk-patch"/>
              </a:rPr>
              <a:t>определить пульс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71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87F3-0381-424D-8402-8D810C842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62"/>
            <a:ext cx="9144000" cy="935038"/>
          </a:xfrm>
        </p:spPr>
        <p:txBody>
          <a:bodyPr/>
          <a:lstStyle/>
          <a:p>
            <a:r>
              <a:rPr lang="ru-RU" sz="5400" dirty="0"/>
              <a:t>Методика</a:t>
            </a:r>
            <a:r>
              <a:rPr lang="ru-RU" dirty="0"/>
              <a:t> измерений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576AE7-502E-4F61-BA0A-505A4A1A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944" y="952500"/>
            <a:ext cx="6769893" cy="5381625"/>
          </a:xfrm>
        </p:spPr>
        <p:txBody>
          <a:bodyPr/>
          <a:lstStyle/>
          <a:p>
            <a:pPr algn="l"/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/>
            <a:endParaRPr lang="ru-RU" dirty="0">
              <a:solidFill>
                <a:srgbClr val="0F1115"/>
              </a:solidFill>
              <a:latin typeface="quote-cjk-patch"/>
            </a:endParaRPr>
          </a:p>
          <a:p>
            <a:pPr algn="l"/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У студента меряют давление тонометром.</a:t>
            </a:r>
          </a:p>
          <a:p>
            <a:pPr algn="l"/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Порядок действий: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Манжета на руке накачивается воздухом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Датчик давления превращает данные о давлении в манжете в электрический сигнал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АЦП переводит этот сигнал в цифровой вид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F1115"/>
                </a:solidFill>
                <a:latin typeface="quote-cjk-patch"/>
              </a:rPr>
              <a:t>Мы анализируем вывод, строим графики пульса и считаем скорость пульсовой волны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0DAA44-3D0C-405E-B044-2DC9C8EA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837" y="952500"/>
            <a:ext cx="4036219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8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C40A20-9E67-4169-8605-0DFFD71E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966788"/>
          </a:xfrm>
        </p:spPr>
        <p:txBody>
          <a:bodyPr/>
          <a:lstStyle/>
          <a:p>
            <a:r>
              <a:rPr lang="ru-RU" sz="5400" i="0" dirty="0">
                <a:solidFill>
                  <a:srgbClr val="0F1115"/>
                </a:solidFill>
                <a:effectLst/>
                <a:latin typeface="quote-cjk-patch"/>
              </a:rPr>
              <a:t>Как обрабатывали данные: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DE2872-DFA2-41A4-89D9-CF01296A0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2" y="1143000"/>
            <a:ext cx="10963275" cy="5486400"/>
          </a:xfrm>
        </p:spPr>
        <p:txBody>
          <a:bodyPr/>
          <a:lstStyle/>
          <a:p>
            <a:pPr algn="l"/>
            <a:r>
              <a:rPr lang="ru-RU" i="0" dirty="0">
                <a:solidFill>
                  <a:srgbClr val="0F1115"/>
                </a:solidFill>
                <a:effectLst/>
                <a:latin typeface="quote-cjk-patch"/>
              </a:rPr>
              <a:t>Сначала почистили график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от лишних "дрожаний", чтобы осталась одна плавная кривая.</a:t>
            </a:r>
          </a:p>
          <a:p>
            <a:pPr algn="l"/>
            <a:r>
              <a:rPr lang="ru-RU" i="0" dirty="0">
                <a:solidFill>
                  <a:srgbClr val="0F1115"/>
                </a:solidFill>
                <a:effectLst/>
                <a:latin typeface="quote-cjk-patch"/>
              </a:rPr>
              <a:t>Затем из этого графика узнали: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Пульс: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Смотрели, как часто на кривой повторяются "горки" (пики), и считали, сколько таких ударов происходит за секунду.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Скорость пульсовой волны: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Измерили, за какое время пульс "добегает" от сердца до пальца, и разделили рост человека на это время.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Жёсткость сосудов: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Определили по скорости пульсовой волны. Чем скорость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меньше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, тем сосуды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мягче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и эластичнее.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Давление (верхнее и нижнее):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Верхнее (систолическое)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— это давление, при котором на кривой появляются первые чёткие пульсации.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Нижнее (диастолическое)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— это давление, при котором эти пульсации становятся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вдвое слабее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15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C40A20-9E67-4169-8605-0DFFD71E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966788"/>
          </a:xfrm>
        </p:spPr>
        <p:txBody>
          <a:bodyPr/>
          <a:lstStyle/>
          <a:p>
            <a:r>
              <a:rPr lang="ru-RU" sz="5400" i="0" dirty="0">
                <a:solidFill>
                  <a:srgbClr val="0F1115"/>
                </a:solidFill>
                <a:effectLst/>
                <a:latin typeface="quote-cjk-patch"/>
              </a:rPr>
              <a:t>Графики давления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DE2872-DFA2-41A4-89D9-CF01296A0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8" y="1143000"/>
            <a:ext cx="12169464" cy="5715000"/>
          </a:xfrm>
        </p:spPr>
        <p:txBody>
          <a:bodyPr/>
          <a:lstStyle/>
          <a:p>
            <a:pPr algn="l"/>
            <a:br>
              <a:rPr lang="ru-RU" dirty="0"/>
            </a:br>
            <a:endParaRPr lang="ru-RU" dirty="0"/>
          </a:p>
          <a:p>
            <a:pPr algn="l"/>
            <a:endParaRPr lang="ru-RU" dirty="0"/>
          </a:p>
          <a:p>
            <a:pPr algn="l"/>
            <a:endParaRPr lang="ru-RU" dirty="0"/>
          </a:p>
          <a:p>
            <a:pPr algn="l"/>
            <a:endParaRPr lang="ru-RU" dirty="0"/>
          </a:p>
          <a:p>
            <a:pPr algn="l"/>
            <a:r>
              <a:rPr lang="ru-RU" dirty="0"/>
              <a:t>			</a:t>
            </a:r>
            <a:r>
              <a:rPr lang="ru-RU" sz="2000" dirty="0"/>
              <a:t>Халид						      Ира</a:t>
            </a:r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r>
              <a:rPr lang="ru-RU" sz="2000" dirty="0"/>
              <a:t>			Маша						    Эмиль</a:t>
            </a:r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0272DA-C76B-4347-ADC8-E6FBA19A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9" y="3886200"/>
            <a:ext cx="4757147" cy="27098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4FB65F-8F77-40E2-A0AC-99E3CC17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9" y="760161"/>
            <a:ext cx="4757146" cy="26688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FDE04-44B2-4468-BB37-1A128CA5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87" y="760161"/>
            <a:ext cx="4605338" cy="26884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3915E5-3E67-4EFF-99D4-97191DA1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426" y="3886200"/>
            <a:ext cx="4605338" cy="26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C40A20-9E67-4169-8605-0DFFD71E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966788"/>
          </a:xfrm>
        </p:spPr>
        <p:txBody>
          <a:bodyPr/>
          <a:lstStyle/>
          <a:p>
            <a:r>
              <a:rPr lang="ru-RU" sz="5400" i="0" dirty="0">
                <a:solidFill>
                  <a:srgbClr val="0F1115"/>
                </a:solidFill>
                <a:effectLst/>
                <a:latin typeface="quote-cjk-patch"/>
              </a:rPr>
              <a:t>Графики пульса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DE2872-DFA2-41A4-89D9-CF01296A0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8" y="1143000"/>
            <a:ext cx="12169464" cy="5715000"/>
          </a:xfrm>
        </p:spPr>
        <p:txBody>
          <a:bodyPr/>
          <a:lstStyle/>
          <a:p>
            <a:pPr algn="l"/>
            <a:br>
              <a:rPr lang="ru-RU" dirty="0"/>
            </a:br>
            <a:endParaRPr lang="ru-RU" dirty="0"/>
          </a:p>
          <a:p>
            <a:pPr algn="l"/>
            <a:endParaRPr lang="ru-RU" dirty="0"/>
          </a:p>
          <a:p>
            <a:pPr algn="l"/>
            <a:endParaRPr lang="ru-RU" dirty="0"/>
          </a:p>
          <a:p>
            <a:pPr algn="l"/>
            <a:endParaRPr lang="ru-RU" dirty="0"/>
          </a:p>
          <a:p>
            <a:pPr algn="l"/>
            <a:r>
              <a:rPr lang="ru-RU" dirty="0"/>
              <a:t>			</a:t>
            </a:r>
            <a:r>
              <a:rPr lang="ru-RU" sz="2000" dirty="0"/>
              <a:t>Халид						      Ира</a:t>
            </a:r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r>
              <a:rPr lang="ru-RU" sz="2000" dirty="0"/>
              <a:t>			Маша						    Эмиль</a:t>
            </a:r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  <a:p>
            <a:pPr algn="l"/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73FD9D-5AB1-4E81-B568-A24CD7EB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92" y="3649028"/>
            <a:ext cx="4637087" cy="28080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1076F-4573-49B1-AC30-75564A29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2" y="842802"/>
            <a:ext cx="4637087" cy="2510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11872B-B2E6-4D7A-B0E7-F0DEDEBE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3" y="880850"/>
            <a:ext cx="4277360" cy="24723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A60318-6F6A-46B9-BCEE-02CF12175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80" y="3649028"/>
            <a:ext cx="4561839" cy="28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4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C40A20-9E67-4169-8605-0DFFD71E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966788"/>
          </a:xfrm>
        </p:spPr>
        <p:txBody>
          <a:bodyPr/>
          <a:lstStyle/>
          <a:p>
            <a:r>
              <a:rPr lang="ru-RU" sz="5400" dirty="0"/>
              <a:t>Результаты измерений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2DE2872-DFA2-41A4-89D9-CF01296A0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1" y="1066800"/>
            <a:ext cx="10963275" cy="5791200"/>
          </a:xfrm>
        </p:spPr>
        <p:txBody>
          <a:bodyPr/>
          <a:lstStyle/>
          <a:p>
            <a:pPr algn="l"/>
            <a:r>
              <a:rPr lang="ru-RU" sz="2000" b="1" dirty="0">
                <a:effectLst/>
                <a:latin typeface="quote-cjk-patch"/>
              </a:rPr>
              <a:t>Пульсация					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85 </a:t>
            </a:r>
            <a:r>
              <a:rPr lang="ru-RU" sz="2000" i="1" dirty="0">
                <a:effectLst/>
                <a:latin typeface="quote-cjk-patch"/>
              </a:rPr>
              <a:t>удар/мин </a:t>
            </a:r>
            <a:r>
              <a:rPr lang="ru-RU" sz="2000" dirty="0">
                <a:effectLst/>
                <a:latin typeface="quote-cjk-patch"/>
              </a:rPr>
              <a:t>у</a:t>
            </a:r>
            <a:r>
              <a:rPr lang="ru-RU" sz="2000" i="1" dirty="0">
                <a:effectLst/>
                <a:latin typeface="quote-cjk-patch"/>
              </a:rPr>
              <a:t> </a:t>
            </a:r>
            <a:r>
              <a:rPr lang="ru-RU" sz="2000" dirty="0">
                <a:effectLst/>
                <a:latin typeface="quote-cjk-patch"/>
              </a:rPr>
              <a:t>Маши 				</a:t>
            </a:r>
          </a:p>
          <a:p>
            <a:pPr algn="just" rtl="0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85 </a:t>
            </a:r>
            <a:r>
              <a:rPr lang="ru-RU" sz="2000" i="1" dirty="0">
                <a:effectLst/>
                <a:latin typeface="quote-cjk-patch"/>
              </a:rPr>
              <a:t>удар/мин </a:t>
            </a:r>
            <a:r>
              <a:rPr lang="ru-RU" sz="2000" dirty="0">
                <a:effectLst/>
                <a:latin typeface="quote-cjk-patch"/>
              </a:rPr>
              <a:t>у</a:t>
            </a:r>
            <a:r>
              <a:rPr lang="ru-RU" sz="2000" i="1" dirty="0">
                <a:effectLst/>
                <a:latin typeface="quote-cjk-patch"/>
              </a:rPr>
              <a:t> </a:t>
            </a:r>
            <a:r>
              <a:rPr lang="ru-RU" sz="2000" dirty="0">
                <a:effectLst/>
                <a:latin typeface="quote-cjk-patch"/>
              </a:rPr>
              <a:t>Халида</a:t>
            </a:r>
          </a:p>
          <a:p>
            <a:pPr algn="just" rtl="0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77 </a:t>
            </a:r>
            <a:r>
              <a:rPr lang="ru-RU" sz="2000" i="1" dirty="0">
                <a:effectLst/>
                <a:latin typeface="quote-cjk-patch"/>
              </a:rPr>
              <a:t>удар/мин </a:t>
            </a:r>
            <a:r>
              <a:rPr lang="ru-RU" sz="2000" dirty="0">
                <a:effectLst/>
                <a:latin typeface="quote-cjk-patch"/>
              </a:rPr>
              <a:t>у Иры								</a:t>
            </a:r>
            <a:endParaRPr lang="ru-RU" sz="2000" dirty="0">
              <a:latin typeface="quote-cjk-patch"/>
            </a:endParaRPr>
          </a:p>
          <a:p>
            <a:pPr algn="just" rtl="0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60 </a:t>
            </a:r>
            <a:r>
              <a:rPr lang="ru-RU" sz="2000" i="1" dirty="0">
                <a:effectLst/>
                <a:latin typeface="quote-cjk-patch"/>
              </a:rPr>
              <a:t>удар/мин </a:t>
            </a:r>
            <a:r>
              <a:rPr lang="ru-RU" sz="2000" dirty="0">
                <a:effectLst/>
                <a:latin typeface="quote-cjk-patch"/>
              </a:rPr>
              <a:t>у</a:t>
            </a:r>
            <a:r>
              <a:rPr lang="ru-RU" sz="2000" i="1" dirty="0">
                <a:effectLst/>
                <a:latin typeface="quote-cjk-patch"/>
              </a:rPr>
              <a:t> </a:t>
            </a:r>
            <a:r>
              <a:rPr lang="ru-RU" sz="2000" dirty="0">
                <a:effectLst/>
                <a:latin typeface="quote-cjk-patch"/>
              </a:rPr>
              <a:t>Эмиля </a:t>
            </a:r>
          </a:p>
          <a:p>
            <a:pPr algn="just" rtl="0">
              <a:lnSpc>
                <a:spcPct val="150000"/>
              </a:lnSpc>
            </a:pPr>
            <a:r>
              <a:rPr lang="ru-RU" sz="2000" b="1" dirty="0">
                <a:effectLst/>
                <a:latin typeface="quote-cjk-patch"/>
              </a:rPr>
              <a:t>Скорость пульсовой волны</a:t>
            </a:r>
            <a:endParaRPr lang="ru-RU" sz="2000" b="1" dirty="0">
              <a:latin typeface="quote-cjk-patch"/>
            </a:endParaRPr>
          </a:p>
          <a:p>
            <a:pPr algn="just" rtl="0">
              <a:lnSpc>
                <a:spcPct val="150000"/>
              </a:lnSpc>
            </a:pPr>
            <a:r>
              <a:rPr lang="en-US" sz="2000" dirty="0">
                <a:effectLst/>
                <a:latin typeface="quote-cjk-patch"/>
              </a:rPr>
              <a:t>6,9</a:t>
            </a:r>
            <a:r>
              <a:rPr lang="ru-RU" sz="2000" dirty="0">
                <a:effectLst/>
                <a:latin typeface="quote-cjk-patch"/>
              </a:rPr>
              <a:t> </a:t>
            </a:r>
            <a:r>
              <a:rPr lang="ru-RU" sz="2000" i="1" dirty="0">
                <a:effectLst/>
                <a:latin typeface="quote-cjk-patch"/>
              </a:rPr>
              <a:t>м/с</a:t>
            </a:r>
            <a:r>
              <a:rPr lang="en-US" sz="2000" dirty="0">
                <a:effectLst/>
                <a:latin typeface="quote-cjk-patch"/>
              </a:rPr>
              <a:t> </a:t>
            </a:r>
            <a:r>
              <a:rPr lang="ru-RU" sz="2000" dirty="0">
                <a:effectLst/>
                <a:latin typeface="quote-cjk-patch"/>
              </a:rPr>
              <a:t>у Маши</a:t>
            </a:r>
          </a:p>
          <a:p>
            <a:pPr algn="just" rtl="0">
              <a:lnSpc>
                <a:spcPct val="150000"/>
              </a:lnSpc>
            </a:pPr>
            <a:r>
              <a:rPr lang="ru-RU" sz="2000">
                <a:latin typeface="quote-cjk-patch"/>
              </a:rPr>
              <a:t>6,2 </a:t>
            </a:r>
            <a:r>
              <a:rPr lang="ru-RU" sz="2000" i="1" dirty="0">
                <a:latin typeface="quote-cjk-patch"/>
              </a:rPr>
              <a:t>м/с</a:t>
            </a:r>
            <a:r>
              <a:rPr lang="ru-RU" sz="2000" dirty="0">
                <a:latin typeface="quote-cjk-patch"/>
              </a:rPr>
              <a:t> у Халида</a:t>
            </a:r>
          </a:p>
          <a:p>
            <a:pPr algn="just" rtl="0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6,6 </a:t>
            </a:r>
            <a:r>
              <a:rPr lang="ru-RU" sz="2000" i="1" dirty="0">
                <a:effectLst/>
                <a:latin typeface="quote-cjk-patch"/>
              </a:rPr>
              <a:t>м/с </a:t>
            </a:r>
            <a:r>
              <a:rPr lang="ru-RU" sz="2000" dirty="0">
                <a:effectLst/>
                <a:latin typeface="quote-cjk-patch"/>
              </a:rPr>
              <a:t>у Иры</a:t>
            </a:r>
            <a:endParaRPr lang="ru-RU" sz="2000" b="1" dirty="0">
              <a:effectLst/>
              <a:latin typeface="quote-cjk-patch"/>
            </a:endParaRPr>
          </a:p>
          <a:p>
            <a:pPr algn="just" rtl="0">
              <a:lnSpc>
                <a:spcPct val="150000"/>
              </a:lnSpc>
            </a:pPr>
            <a:r>
              <a:rPr lang="ru-RU" sz="2000" dirty="0">
                <a:effectLst/>
                <a:latin typeface="quote-cjk-patch"/>
              </a:rPr>
              <a:t>6,2 </a:t>
            </a:r>
            <a:r>
              <a:rPr lang="ru-RU" sz="2000" i="1" dirty="0">
                <a:effectLst/>
                <a:latin typeface="quote-cjk-patch"/>
              </a:rPr>
              <a:t>м/с </a:t>
            </a:r>
            <a:r>
              <a:rPr lang="ru-RU" sz="2000" dirty="0">
                <a:effectLst/>
                <a:latin typeface="quote-cjk-patch"/>
              </a:rPr>
              <a:t>у Эмиля</a:t>
            </a:r>
            <a:endParaRPr lang="ru-RU" sz="2000" b="1" dirty="0">
              <a:effectLst/>
              <a:latin typeface="quote-cjk-patch"/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9FEC5E-6AB5-4F23-9446-40E501E8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13" y="966788"/>
            <a:ext cx="4478537" cy="59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8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BCF30-F59F-4958-9988-D138F67ED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244283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E25A5-BF26-40EA-8096-E8DC50D00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1244283"/>
            <a:ext cx="11094720" cy="5323840"/>
          </a:xfrm>
        </p:spPr>
        <p:txBody>
          <a:bodyPr/>
          <a:lstStyle/>
          <a:p>
            <a:pPr algn="l"/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В ходе работы мы успешно создали автоматизированную систему измерения давления и пульса. С помощью датчика, АЦП и компьютерной обработки нам удалось: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Получить графики пульсовых волн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Измерить пульс (60-85 уд/мин) и скорость пульсовой волны (6,2-6,9 м/с)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Оценить жесткость сосудов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Освоить работу с цифровыми сигналами и фильтрацией данных</a:t>
            </a:r>
          </a:p>
          <a:p>
            <a:pPr algn="l"/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Эксперимент подтвердил, что даже простое медицинское оборудование в сочетании с компьютерной обработкой позволяет точно анализировать работу сердечно-сосудистой системы. </a:t>
            </a:r>
            <a:r>
              <a:rPr lang="ru-RU" b="0" i="0">
                <a:solidFill>
                  <a:srgbClr val="0F1115"/>
                </a:solidFill>
                <a:effectLst/>
                <a:latin typeface="quote-cjk-patch"/>
              </a:rPr>
              <a:t>Все полученные результаты соответствуют нормальным физиологическим показателям.</a:t>
            </a:r>
          </a:p>
        </p:txBody>
      </p:sp>
    </p:spTree>
    <p:extLst>
      <p:ext uri="{BB962C8B-B14F-4D97-AF65-F5344CB8AC3E}">
        <p14:creationId xmlns:p14="http://schemas.microsoft.com/office/powerpoint/2010/main" val="4057133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420</Words>
  <Application>Microsoft Office PowerPoint</Application>
  <PresentationFormat>Широкоэкранный</PresentationFormat>
  <Paragraphs>81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quote-cjk-patch</vt:lpstr>
      <vt:lpstr>Тема Office</vt:lpstr>
      <vt:lpstr>Визуализация пульсовой волны</vt:lpstr>
      <vt:lpstr>Цели</vt:lpstr>
      <vt:lpstr>Методика измерений</vt:lpstr>
      <vt:lpstr>Как обрабатывали данные:</vt:lpstr>
      <vt:lpstr>Графики давления</vt:lpstr>
      <vt:lpstr>Графики пульса</vt:lpstr>
      <vt:lpstr>Результаты измерений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пульсовой волны</dc:title>
  <dc:creator>Эмиль Алеев</dc:creator>
  <cp:lastModifiedBy>Эмиль Алеев</cp:lastModifiedBy>
  <cp:revision>8</cp:revision>
  <dcterms:created xsi:type="dcterms:W3CDTF">2025-11-24T18:40:12Z</dcterms:created>
  <dcterms:modified xsi:type="dcterms:W3CDTF">2025-11-25T05:54:58Z</dcterms:modified>
</cp:coreProperties>
</file>